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65" y="-6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A698-EF33-4905-B839-C1F24399FDFD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40DD-F53F-4FEA-899D-87705B88CF5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53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264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087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74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060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413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358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647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951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8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02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737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433D-8E79-484A-816F-4C79C9FBF098}" type="datetimeFigureOut">
              <a:rPr lang="de-CH" smtClean="0"/>
              <a:t>11.10.2016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9628-B1BF-473D-BDFD-6E57C082B7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271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erade Verbindung mit Pfeil 37"/>
          <p:cNvCxnSpPr/>
          <p:nvPr/>
        </p:nvCxnSpPr>
        <p:spPr>
          <a:xfrm>
            <a:off x="4530567" y="4397130"/>
            <a:ext cx="0" cy="127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>
            <a:off x="5067406" y="4281019"/>
            <a:ext cx="2427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5297581" y="3900979"/>
            <a:ext cx="493946" cy="20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4507545" y="3893664"/>
            <a:ext cx="614762" cy="20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 flipH="1">
            <a:off x="2644156" y="1847318"/>
            <a:ext cx="3063" cy="208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63175" y="108376"/>
            <a:ext cx="3243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Veranstaltungen </a:t>
            </a:r>
          </a:p>
          <a:p>
            <a:r>
              <a:rPr lang="de-CH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Vorgehen bei Wetterwarnung</a:t>
            </a:r>
          </a:p>
          <a:p>
            <a:endParaRPr lang="de-CH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lussdiagramm: Verbindungsstelle 2"/>
          <p:cNvSpPr/>
          <p:nvPr/>
        </p:nvSpPr>
        <p:spPr>
          <a:xfrm>
            <a:off x="2362588" y="716835"/>
            <a:ext cx="540000" cy="54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Start</a:t>
            </a:r>
            <a:endParaRPr lang="de-CH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2639904" y="1271465"/>
            <a:ext cx="0" cy="186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ussdiagramm: Alternativer Prozess 4"/>
          <p:cNvSpPr/>
          <p:nvPr/>
        </p:nvSpPr>
        <p:spPr>
          <a:xfrm>
            <a:off x="2070735" y="1487361"/>
            <a:ext cx="1119006" cy="34524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bg1"/>
                </a:solidFill>
              </a:rPr>
              <a:t>Eingang Wetterwarnung</a:t>
            </a:r>
          </a:p>
          <a:p>
            <a:pPr algn="ctr"/>
            <a:r>
              <a:rPr lang="de-CH" sz="800" dirty="0" smtClean="0">
                <a:solidFill>
                  <a:schemeClr val="bg1"/>
                </a:solidFill>
              </a:rPr>
              <a:t>bei AL  </a:t>
            </a:r>
            <a:r>
              <a:rPr lang="de-CH" sz="800" dirty="0" err="1" smtClean="0">
                <a:solidFill>
                  <a:schemeClr val="bg1"/>
                </a:solidFill>
              </a:rPr>
              <a:t>öff</a:t>
            </a:r>
            <a:r>
              <a:rPr lang="de-CH" sz="800" dirty="0" smtClean="0">
                <a:solidFill>
                  <a:schemeClr val="bg1"/>
                </a:solidFill>
              </a:rPr>
              <a:t>. Sicherheit</a:t>
            </a:r>
            <a:endParaRPr lang="de-CH" sz="800" dirty="0">
              <a:solidFill>
                <a:schemeClr val="bg1"/>
              </a:solidFill>
            </a:endParaRPr>
          </a:p>
        </p:txBody>
      </p:sp>
      <p:sp>
        <p:nvSpPr>
          <p:cNvPr id="7" name="Flussdiagramm: Alternativer Prozess 6"/>
          <p:cNvSpPr/>
          <p:nvPr/>
        </p:nvSpPr>
        <p:spPr>
          <a:xfrm>
            <a:off x="1930644" y="2072327"/>
            <a:ext cx="1368152" cy="271068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Einholen weitere Informationen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2633104" y="2334884"/>
            <a:ext cx="503" cy="287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zweigung 8"/>
          <p:cNvSpPr/>
          <p:nvPr/>
        </p:nvSpPr>
        <p:spPr>
          <a:xfrm>
            <a:off x="2173038" y="2622855"/>
            <a:ext cx="914400" cy="56026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Alarm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3307035" y="2207861"/>
            <a:ext cx="8086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ussdiagramm: Prozess 10"/>
          <p:cNvSpPr/>
          <p:nvPr/>
        </p:nvSpPr>
        <p:spPr>
          <a:xfrm>
            <a:off x="4129128" y="1892913"/>
            <a:ext cx="685800" cy="6152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RFS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ABS</a:t>
            </a:r>
          </a:p>
          <a:p>
            <a:pPr algn="ctr"/>
            <a:r>
              <a:rPr lang="de-CH" sz="800" dirty="0" err="1" smtClean="0">
                <a:solidFill>
                  <a:schemeClr val="tx1"/>
                </a:solidFill>
              </a:rPr>
              <a:t>Meteo</a:t>
            </a:r>
            <a:r>
              <a:rPr lang="de-CH" sz="800" dirty="0" smtClean="0">
                <a:solidFill>
                  <a:schemeClr val="tx1"/>
                </a:solidFill>
              </a:rPr>
              <a:t> CH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088321" y="2902985"/>
            <a:ext cx="4209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ussdiagramm: Verbindungsstelle 12"/>
          <p:cNvSpPr/>
          <p:nvPr/>
        </p:nvSpPr>
        <p:spPr>
          <a:xfrm>
            <a:off x="3509271" y="2632985"/>
            <a:ext cx="540000" cy="54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ja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4" name="Gewinkelte Verbindung 13"/>
          <p:cNvCxnSpPr/>
          <p:nvPr/>
        </p:nvCxnSpPr>
        <p:spPr>
          <a:xfrm>
            <a:off x="4069042" y="2902986"/>
            <a:ext cx="1695339" cy="312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421533" y="2902985"/>
            <a:ext cx="0" cy="312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Prozess 15"/>
          <p:cNvSpPr/>
          <p:nvPr/>
        </p:nvSpPr>
        <p:spPr>
          <a:xfrm>
            <a:off x="3946794" y="3224464"/>
            <a:ext cx="1008000" cy="252000"/>
          </a:xfrm>
          <a:prstGeom prst="flowChartProces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/>
                </a:solidFill>
              </a:rPr>
              <a:t>Aufgebot SR</a:t>
            </a:r>
          </a:p>
        </p:txBody>
      </p:sp>
      <p:sp>
        <p:nvSpPr>
          <p:cNvPr id="17" name="Flussdiagramm: Prozess 16"/>
          <p:cNvSpPr/>
          <p:nvPr/>
        </p:nvSpPr>
        <p:spPr>
          <a:xfrm>
            <a:off x="5209195" y="3224464"/>
            <a:ext cx="1008112" cy="252000"/>
          </a:xfrm>
          <a:prstGeom prst="flowChartProces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Aufgebot Veranstalter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4435916" y="3491880"/>
            <a:ext cx="501844" cy="143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5244998" y="3488482"/>
            <a:ext cx="473043" cy="15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ussdiagramm: Alternativer Prozess 19"/>
          <p:cNvSpPr/>
          <p:nvPr/>
        </p:nvSpPr>
        <p:spPr>
          <a:xfrm>
            <a:off x="4450874" y="3669644"/>
            <a:ext cx="1346699" cy="2520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Information 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SR und Veranstalter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21" name="Gewinkelte Verbindung 20"/>
          <p:cNvCxnSpPr/>
          <p:nvPr/>
        </p:nvCxnSpPr>
        <p:spPr>
          <a:xfrm flipH="1" flipV="1">
            <a:off x="5807111" y="3802959"/>
            <a:ext cx="471595" cy="1739072"/>
          </a:xfrm>
          <a:prstGeom prst="bentConnector3">
            <a:avLst>
              <a:gd name="adj1" fmla="val -484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567536" y="5012723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/>
              <a:t>5</a:t>
            </a:r>
            <a:r>
              <a:rPr lang="de-CH" sz="800" dirty="0" smtClean="0"/>
              <a:t>h</a:t>
            </a:r>
            <a:endParaRPr lang="de-CH" sz="800" dirty="0"/>
          </a:p>
        </p:txBody>
      </p:sp>
      <p:sp>
        <p:nvSpPr>
          <p:cNvPr id="29" name="Textfeld 28"/>
          <p:cNvSpPr txBox="1"/>
          <p:nvPr/>
        </p:nvSpPr>
        <p:spPr>
          <a:xfrm>
            <a:off x="6542348" y="3196039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 smtClean="0"/>
              <a:t>4h</a:t>
            </a:r>
            <a:endParaRPr lang="de-CH" sz="800" dirty="0"/>
          </a:p>
        </p:txBody>
      </p:sp>
      <p:sp>
        <p:nvSpPr>
          <p:cNvPr id="31" name="Textfeld 30"/>
          <p:cNvSpPr txBox="1"/>
          <p:nvPr/>
        </p:nvSpPr>
        <p:spPr>
          <a:xfrm>
            <a:off x="6541200" y="2335578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 smtClean="0"/>
              <a:t>1h</a:t>
            </a:r>
            <a:endParaRPr lang="de-CH" sz="800" dirty="0"/>
          </a:p>
        </p:txBody>
      </p:sp>
      <p:sp>
        <p:nvSpPr>
          <p:cNvPr id="35" name="Flussdiagramm: Prozess 34"/>
          <p:cNvSpPr/>
          <p:nvPr/>
        </p:nvSpPr>
        <p:spPr>
          <a:xfrm>
            <a:off x="4063101" y="4130499"/>
            <a:ext cx="1008000" cy="252000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Anhörung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Veranstalter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36" name="Flussdiagramm: Alternativer Prozess 35"/>
          <p:cNvSpPr/>
          <p:nvPr/>
        </p:nvSpPr>
        <p:spPr>
          <a:xfrm>
            <a:off x="5320246" y="4136644"/>
            <a:ext cx="1008000" cy="345973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Beratung und Empfehlung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Veranstalter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39" name="Flussdiagramm: Alternativer Prozess 38"/>
          <p:cNvSpPr/>
          <p:nvPr/>
        </p:nvSpPr>
        <p:spPr>
          <a:xfrm>
            <a:off x="4069042" y="4525072"/>
            <a:ext cx="1008000" cy="252000"/>
          </a:xfrm>
          <a:prstGeom prst="flowChartAlternate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Einholen weitere Informationen</a:t>
            </a: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4528111" y="4777072"/>
            <a:ext cx="4912" cy="109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4055786" y="4886723"/>
            <a:ext cx="1008000" cy="252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Beratung Stadtrat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4527218" y="5138723"/>
            <a:ext cx="0" cy="110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ussdiagramm: Verzweigung 44"/>
          <p:cNvSpPr/>
          <p:nvPr/>
        </p:nvSpPr>
        <p:spPr>
          <a:xfrm>
            <a:off x="3753498" y="5249602"/>
            <a:ext cx="1547441" cy="586517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Durchführung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46" name="Gerade Verbindung mit Pfeil 45"/>
          <p:cNvCxnSpPr>
            <a:stCxn id="45" idx="3"/>
          </p:cNvCxnSpPr>
          <p:nvPr/>
        </p:nvCxnSpPr>
        <p:spPr>
          <a:xfrm>
            <a:off x="5300939" y="5542861"/>
            <a:ext cx="432478" cy="9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17" y="5289041"/>
            <a:ext cx="5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8" name="Gerade Verbindung mit Pfeil 47"/>
          <p:cNvCxnSpPr>
            <a:stCxn id="45" idx="1"/>
          </p:cNvCxnSpPr>
          <p:nvPr/>
        </p:nvCxnSpPr>
        <p:spPr>
          <a:xfrm flipH="1">
            <a:off x="2755764" y="5542861"/>
            <a:ext cx="997734" cy="5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07" y="5269195"/>
            <a:ext cx="5667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mit Pfeil 49"/>
          <p:cNvCxnSpPr/>
          <p:nvPr/>
        </p:nvCxnSpPr>
        <p:spPr>
          <a:xfrm flipH="1">
            <a:off x="2480394" y="5822267"/>
            <a:ext cx="1" cy="190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/>
          <p:nvPr/>
        </p:nvCxnSpPr>
        <p:spPr>
          <a:xfrm rot="16200000" flipH="1">
            <a:off x="3429592" y="4831314"/>
            <a:ext cx="216227" cy="21166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ussdiagramm: Prozess 51"/>
          <p:cNvSpPr/>
          <p:nvPr/>
        </p:nvSpPr>
        <p:spPr>
          <a:xfrm>
            <a:off x="4115710" y="6014505"/>
            <a:ext cx="1008000" cy="252000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Information Veranstalter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53" name="Gerade Verbindung mit Pfeil 52"/>
          <p:cNvCxnSpPr/>
          <p:nvPr/>
        </p:nvCxnSpPr>
        <p:spPr>
          <a:xfrm>
            <a:off x="4592285" y="6269331"/>
            <a:ext cx="0" cy="353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ussdiagramm: Prozess 53"/>
          <p:cNvSpPr/>
          <p:nvPr/>
        </p:nvSpPr>
        <p:spPr>
          <a:xfrm>
            <a:off x="4101079" y="6645141"/>
            <a:ext cx="1027624" cy="348449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Information</a:t>
            </a:r>
          </a:p>
          <a:p>
            <a:r>
              <a:rPr lang="de-CH" sz="800" dirty="0" smtClean="0">
                <a:solidFill>
                  <a:schemeClr val="tx1"/>
                </a:solidFill>
              </a:rPr>
              <a:t>Teilnehmer/Vereine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55" name="Gerade Verbindung mit Pfeil 54"/>
          <p:cNvCxnSpPr/>
          <p:nvPr/>
        </p:nvCxnSpPr>
        <p:spPr>
          <a:xfrm flipH="1">
            <a:off x="4601671" y="6998325"/>
            <a:ext cx="9812" cy="432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ussdiagramm: Alternativer Prozess 55"/>
          <p:cNvSpPr/>
          <p:nvPr/>
        </p:nvSpPr>
        <p:spPr>
          <a:xfrm>
            <a:off x="4118207" y="7430374"/>
            <a:ext cx="1008000" cy="324000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Ende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57" name="Flussdiagramm: Prozess 56"/>
          <p:cNvSpPr/>
          <p:nvPr/>
        </p:nvSpPr>
        <p:spPr>
          <a:xfrm>
            <a:off x="1989480" y="6036451"/>
            <a:ext cx="1008000" cy="252000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Information Öffentlichkeit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58" name="Gerade Verbindung mit Pfeil 57"/>
          <p:cNvCxnSpPr/>
          <p:nvPr/>
        </p:nvCxnSpPr>
        <p:spPr>
          <a:xfrm>
            <a:off x="2489996" y="6302812"/>
            <a:ext cx="0" cy="342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ussdiagramm: Prozess 58"/>
          <p:cNvSpPr/>
          <p:nvPr/>
        </p:nvSpPr>
        <p:spPr>
          <a:xfrm>
            <a:off x="1999212" y="6655229"/>
            <a:ext cx="1008000" cy="504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Medien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Homepage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Plakate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>
          <a:xfrm>
            <a:off x="2503212" y="71642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ussdiagramm: Alternativer Prozess 60"/>
          <p:cNvSpPr/>
          <p:nvPr/>
        </p:nvSpPr>
        <p:spPr>
          <a:xfrm>
            <a:off x="1976395" y="7452320"/>
            <a:ext cx="1008000" cy="324000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Ende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2" name="Gerade Verbindung mit Pfeil 61"/>
          <p:cNvCxnSpPr/>
          <p:nvPr/>
        </p:nvCxnSpPr>
        <p:spPr>
          <a:xfrm flipH="1">
            <a:off x="1337216" y="2902985"/>
            <a:ext cx="819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ussdiagramm: Verbindungsstelle 62"/>
          <p:cNvSpPr/>
          <p:nvPr/>
        </p:nvSpPr>
        <p:spPr>
          <a:xfrm>
            <a:off x="780228" y="2603530"/>
            <a:ext cx="540000" cy="54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nein</a:t>
            </a:r>
            <a:endParaRPr lang="de-CH" dirty="0">
              <a:solidFill>
                <a:schemeClr val="tx1"/>
              </a:solidFill>
            </a:endParaRPr>
          </a:p>
        </p:txBody>
      </p:sp>
      <p:cxnSp>
        <p:nvCxnSpPr>
          <p:cNvPr id="64" name="Gerade Verbindung mit Pfeil 63"/>
          <p:cNvCxnSpPr/>
          <p:nvPr/>
        </p:nvCxnSpPr>
        <p:spPr>
          <a:xfrm flipH="1">
            <a:off x="1057492" y="3143530"/>
            <a:ext cx="1214" cy="23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ussdiagramm: Alternativer Prozess 64"/>
          <p:cNvSpPr/>
          <p:nvPr/>
        </p:nvSpPr>
        <p:spPr>
          <a:xfrm>
            <a:off x="750885" y="3379605"/>
            <a:ext cx="601216" cy="330145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Ende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686375" y="6899540"/>
            <a:ext cx="30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341744" y="8026402"/>
            <a:ext cx="1519968" cy="2154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de-CH" sz="800" dirty="0" smtClean="0"/>
              <a:t>Aufgaben Öffentliche Sicherheit</a:t>
            </a:r>
            <a:endParaRPr lang="de-CH" sz="800" dirty="0"/>
          </a:p>
        </p:txBody>
      </p:sp>
      <p:sp>
        <p:nvSpPr>
          <p:cNvPr id="69" name="Textfeld 68"/>
          <p:cNvSpPr txBox="1"/>
          <p:nvPr/>
        </p:nvSpPr>
        <p:spPr>
          <a:xfrm>
            <a:off x="340976" y="8241846"/>
            <a:ext cx="1519968" cy="21544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CH" sz="800" dirty="0" smtClean="0"/>
              <a:t>Aufgaben Stadtrat</a:t>
            </a:r>
            <a:endParaRPr lang="de-CH" sz="800" dirty="0"/>
          </a:p>
        </p:txBody>
      </p:sp>
      <p:sp>
        <p:nvSpPr>
          <p:cNvPr id="70" name="Textfeld 69"/>
          <p:cNvSpPr txBox="1"/>
          <p:nvPr/>
        </p:nvSpPr>
        <p:spPr>
          <a:xfrm>
            <a:off x="341744" y="8460432"/>
            <a:ext cx="1519200" cy="2154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800" dirty="0" smtClean="0"/>
              <a:t>Aufgaben Veranstalter</a:t>
            </a:r>
            <a:endParaRPr lang="de-CH" sz="800" dirty="0"/>
          </a:p>
        </p:txBody>
      </p:sp>
      <p:sp>
        <p:nvSpPr>
          <p:cNvPr id="71" name="Datumsplatzhalter 1165"/>
          <p:cNvSpPr>
            <a:spLocks noGrp="1"/>
          </p:cNvSpPr>
          <p:nvPr>
            <p:ph type="dt" sz="half" idx="10"/>
          </p:nvPr>
        </p:nvSpPr>
        <p:spPr>
          <a:xfrm>
            <a:off x="307992" y="8645905"/>
            <a:ext cx="1600200" cy="486833"/>
          </a:xfrm>
        </p:spPr>
        <p:txBody>
          <a:bodyPr/>
          <a:lstStyle/>
          <a:p>
            <a:r>
              <a:rPr lang="de-DE" dirty="0" smtClean="0"/>
              <a:t>11.10.2016/</a:t>
            </a:r>
            <a:r>
              <a:rPr lang="de-DE" dirty="0" err="1" smtClean="0"/>
              <a:t>mw</a:t>
            </a:r>
            <a:endParaRPr lang="de-CH" dirty="0"/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6687006" y="1403648"/>
            <a:ext cx="0" cy="931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>
            <a:stCxn id="31" idx="2"/>
            <a:endCxn id="29" idx="0"/>
          </p:cNvCxnSpPr>
          <p:nvPr/>
        </p:nvCxnSpPr>
        <p:spPr>
          <a:xfrm>
            <a:off x="6686432" y="2551022"/>
            <a:ext cx="1148" cy="64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/>
          <p:nvPr/>
        </p:nvCxnSpPr>
        <p:spPr>
          <a:xfrm>
            <a:off x="6680265" y="3404168"/>
            <a:ext cx="5828" cy="1599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hteck 102"/>
          <p:cNvSpPr/>
          <p:nvPr/>
        </p:nvSpPr>
        <p:spPr>
          <a:xfrm>
            <a:off x="6541200" y="7119719"/>
            <a:ext cx="29046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800" dirty="0" smtClean="0"/>
              <a:t>6h</a:t>
            </a:r>
            <a:endParaRPr lang="de-CH" sz="800" dirty="0"/>
          </a:p>
        </p:txBody>
      </p:sp>
      <p:cxnSp>
        <p:nvCxnSpPr>
          <p:cNvPr id="107" name="Gerade Verbindung mit Pfeil 106"/>
          <p:cNvCxnSpPr/>
          <p:nvPr/>
        </p:nvCxnSpPr>
        <p:spPr>
          <a:xfrm flipH="1">
            <a:off x="6678908" y="5228167"/>
            <a:ext cx="11915" cy="1891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Bild 1" descr="StadtLaufenLogoFarbi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5094" y="79117"/>
            <a:ext cx="15430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42900" y="4838200"/>
            <a:ext cx="20229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CH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Flussdiagramm: Prozess 72"/>
          <p:cNvSpPr/>
          <p:nvPr/>
        </p:nvSpPr>
        <p:spPr>
          <a:xfrm>
            <a:off x="389072" y="6162476"/>
            <a:ext cx="1296032" cy="1494402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20 Minuten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BZ</a:t>
            </a:r>
          </a:p>
          <a:p>
            <a:pPr algn="ctr"/>
            <a:r>
              <a:rPr lang="de-CH" sz="800" dirty="0" err="1" smtClean="0">
                <a:solidFill>
                  <a:schemeClr val="tx1"/>
                </a:solidFill>
              </a:rPr>
              <a:t>BaZ</a:t>
            </a:r>
            <a:endParaRPr lang="de-CH" sz="800" dirty="0" smtClean="0">
              <a:solidFill>
                <a:schemeClr val="tx1"/>
              </a:solidFill>
            </a:endParaRPr>
          </a:p>
          <a:p>
            <a:pPr algn="ctr"/>
            <a:r>
              <a:rPr lang="de-CH" sz="800" dirty="0" err="1" smtClean="0">
                <a:solidFill>
                  <a:schemeClr val="tx1"/>
                </a:solidFill>
              </a:rPr>
              <a:t>Regioonline</a:t>
            </a:r>
            <a:endParaRPr lang="de-CH" sz="800" dirty="0" smtClean="0">
              <a:solidFill>
                <a:schemeClr val="tx1"/>
              </a:solidFill>
            </a:endParaRP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Onlinereports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Radio Basilisk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Radio DRS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Radio Edelweiss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Tageswoche</a:t>
            </a:r>
          </a:p>
          <a:p>
            <a:pPr algn="ctr"/>
            <a:r>
              <a:rPr lang="de-CH" sz="800" dirty="0" err="1" smtClean="0">
                <a:solidFill>
                  <a:schemeClr val="tx1"/>
                </a:solidFill>
              </a:rPr>
              <a:t>TeleBasel</a:t>
            </a:r>
            <a:endParaRPr lang="de-CH" sz="800" dirty="0" smtClean="0">
              <a:solidFill>
                <a:schemeClr val="tx1"/>
              </a:solidFill>
            </a:endParaRP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Radio Jura</a:t>
            </a:r>
          </a:p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Le </a:t>
            </a:r>
            <a:r>
              <a:rPr lang="de-CH" sz="800" dirty="0" err="1" smtClean="0">
                <a:solidFill>
                  <a:schemeClr val="tx1"/>
                </a:solidFill>
              </a:rPr>
              <a:t>Quotidien</a:t>
            </a:r>
            <a:r>
              <a:rPr lang="de-CH" sz="800" dirty="0" smtClean="0">
                <a:solidFill>
                  <a:schemeClr val="tx1"/>
                </a:solidFill>
              </a:rPr>
              <a:t> </a:t>
            </a:r>
            <a:r>
              <a:rPr lang="de-CH" sz="800" smtClean="0">
                <a:solidFill>
                  <a:schemeClr val="tx1"/>
                </a:solidFill>
              </a:rPr>
              <a:t>Jurassien</a:t>
            </a:r>
            <a:endParaRPr lang="de-CH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Ziltener</dc:creator>
  <cp:lastModifiedBy>Walter Ziltener</cp:lastModifiedBy>
  <cp:revision>32</cp:revision>
  <cp:lastPrinted>2016-10-11T12:18:04Z</cp:lastPrinted>
  <dcterms:created xsi:type="dcterms:W3CDTF">2015-07-17T13:44:44Z</dcterms:created>
  <dcterms:modified xsi:type="dcterms:W3CDTF">2016-10-11T12:19:50Z</dcterms:modified>
</cp:coreProperties>
</file>